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0.49618320610687022</c:v>
                </c:pt>
                <c:pt idx="1">
                  <c:v>0.50381679389312972</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7.575757575757576E-3</c:v>
                </c:pt>
                <c:pt idx="1">
                  <c:v>0</c:v>
                </c:pt>
                <c:pt idx="2">
                  <c:v>7.575757575757576E-3</c:v>
                </c:pt>
                <c:pt idx="3">
                  <c:v>7.575757575757576E-3</c:v>
                </c:pt>
                <c:pt idx="4">
                  <c:v>0</c:v>
                </c:pt>
                <c:pt idx="5">
                  <c:v>0.98484848484848486</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6.3100314095538863</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Sheet1!$B$2:$B$6</c:f>
              <c:numCache>
                <c:formatCode>0.0</c:formatCode>
                <c:ptCount val="5"/>
                <c:pt idx="0">
                  <c:v>7.6415628018757191</c:v>
                </c:pt>
                <c:pt idx="1">
                  <c:v>7.4653790394030324</c:v>
                </c:pt>
                <c:pt idx="2">
                  <c:v>7.1144477520829206</c:v>
                </c:pt>
                <c:pt idx="3">
                  <c:v>7.0366028359927357</c:v>
                </c:pt>
                <c:pt idx="4">
                  <c:v>7.0169582226445346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Sheet1!$C$2:$C$6</c:f>
              <c:numCache>
                <c:formatCode>0.0</c:formatCode>
                <c:ptCount val="5"/>
                <c:pt idx="0">
                  <c:v>2.3584371981242809</c:v>
                </c:pt>
                <c:pt idx="1">
                  <c:v>2.5346209605969676</c:v>
                </c:pt>
                <c:pt idx="2">
                  <c:v>2.8855522479170794</c:v>
                </c:pt>
                <c:pt idx="3">
                  <c:v>2.9633971640072643</c:v>
                </c:pt>
                <c:pt idx="4">
                  <c:v>2.9830417773554654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Sheet1!$B$2:$B$6</c:f>
              <c:numCache>
                <c:formatCode>0.0</c:formatCode>
                <c:ptCount val="5"/>
                <c:pt idx="0">
                  <c:v>5.4334428366493643</c:v>
                </c:pt>
                <c:pt idx="1">
                  <c:v>6.0341817219694924</c:v>
                </c:pt>
                <c:pt idx="2">
                  <c:v>6.0386837214798783</c:v>
                </c:pt>
                <c:pt idx="3">
                  <c:v>6.0548491997819456</c:v>
                </c:pt>
                <c:pt idx="4">
                  <c:v>6.0720458312721846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Sheet1!$C$2:$C$6</c:f>
              <c:numCache>
                <c:formatCode>0.0</c:formatCode>
                <c:ptCount val="5"/>
                <c:pt idx="0">
                  <c:v>4.5665571633506357</c:v>
                </c:pt>
                <c:pt idx="1">
                  <c:v>3.9658182780305076</c:v>
                </c:pt>
                <c:pt idx="2">
                  <c:v>3.9613162785201217</c:v>
                </c:pt>
                <c:pt idx="3">
                  <c:v>3.9451508002180544</c:v>
                </c:pt>
                <c:pt idx="4">
                  <c:v>3.9279541687278154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0.70315862344576807</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0.53953884994938583</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0.15041939748967348</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1.5703570864303096</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0.15041939748967348</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0.49652061342341458</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6.3100314095538863</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HARROGATE DISTRICT HOSPITAL (34)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HARROGATE DISTRICT HOSPITAL (34)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HARROGATE DISTRICT HOSPITAL (34)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HARROGATE DISTRICT HOSPITAL (34)</c:v>
                </c:pt>
              </c:strCache>
            </c:strRef>
          </c:cat>
          <c:val>
            <c:numRef>
              <c:f>Sheet1!$G$2:$G$3</c:f>
              <c:numCache>
                <c:formatCode>0.0;;</c:formatCode>
                <c:ptCount val="2"/>
                <c:pt idx="0">
                  <c:v>8.3593312135072591</c:v>
                </c:pt>
                <c:pt idx="1">
                  <c:v>8.3618691228143494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HARROGATE DISTRICT HOSPITAL (34)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HARROGATE DISTRICT HOSPITAL (34)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HARROGATE DISTRICT HOSPITAL (34)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1.6406687864927409</c:v>
                </c:pt>
                <c:pt idx="1">
                  <c:v>1.6381308771856506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HARROGATE DISTRICT HOSPITAL (78)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HARROGATE DISTRICT HOSPITAL (78)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HARROGATE DISTRICT HOSPITAL (78)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HARROGATE DISTRICT HOSPITAL (78)</c:v>
                </c:pt>
              </c:strCache>
            </c:strRef>
          </c:cat>
          <c:val>
            <c:numRef>
              <c:f>Sheet1!$G$2:$G$3</c:f>
              <c:numCache>
                <c:formatCode>0.0;;</c:formatCode>
                <c:ptCount val="2"/>
                <c:pt idx="0">
                  <c:v>8.08489022925861</c:v>
                </c:pt>
                <c:pt idx="1">
                  <c:v>8.32504385584072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HARROGATE DISTRICT HOSPITAL (78)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HARROGATE DISTRICT HOSPITAL (78)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HARROGATE DISTRICT HOSPITAL (78)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1.91510977074139</c:v>
                </c:pt>
                <c:pt idx="1">
                  <c:v>1.67495614415928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HARROGATE DISTRICT HOSPITAL (94)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HARROGATE DISTRICT HOSPITAL (94)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HARROGATE DISTRICT HOSPITAL (94)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HARROGATE DISTRICT HOSPITAL (94)</c:v>
                </c:pt>
              </c:strCache>
            </c:strRef>
          </c:cat>
          <c:val>
            <c:numRef>
              <c:f>Sheet1!$G$2:$G$3</c:f>
              <c:numCache>
                <c:formatCode>0.0;;</c:formatCode>
                <c:ptCount val="2"/>
                <c:pt idx="0">
                  <c:v>8.3680397879420276</c:v>
                </c:pt>
                <c:pt idx="1">
                  <c:v>8.331241079423874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HARROGATE DISTRICT HOSPITAL (94)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HARROGATE DISTRICT HOSPITAL (94)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HARROGATE DISTRICT HOSPITAL (94)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1.6319602120579724</c:v>
                </c:pt>
                <c:pt idx="1">
                  <c:v>1.668758920576126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HARROGATE DISTRICT HOSPITAL (90)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HARROGATE DISTRICT HOSPITAL (90)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HARROGATE DISTRICT HOSPITAL (90)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HARROGATE DISTRICT HOSPITAL (90)</c:v>
                </c:pt>
              </c:strCache>
            </c:strRef>
          </c:cat>
          <c:val>
            <c:numRef>
              <c:f>Sheet1!$G$2:$G$3</c:f>
              <c:numCache>
                <c:formatCode>0.0;;</c:formatCode>
                <c:ptCount val="2"/>
                <c:pt idx="0">
                  <c:v>7.5523437710754191</c:v>
                </c:pt>
                <c:pt idx="1">
                  <c:v>7.5344671041784101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HARROGATE DISTRICT HOSPITAL (90)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HARROGATE DISTRICT HOSPITAL (90)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HARROGATE DISTRICT HOSPITAL (90)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2.4476562289245809</c:v>
                </c:pt>
                <c:pt idx="1">
                  <c:v>2.4655328958215899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Sheet1!$H$2:$H$3</c:f>
              <c:numCache>
                <c:formatCode>0.0;;</c:formatCode>
                <c:ptCount val="2"/>
                <c:pt idx="0">
                  <c:v>9.7883834056912189</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Sheet1!$I$2:$I$3</c:f>
              <c:numCache>
                <c:formatCode>0.0;;</c:formatCode>
                <c:ptCount val="2"/>
                <c:pt idx="0">
                  <c:v>0</c:v>
                </c:pt>
                <c:pt idx="1">
                  <c:v>9.7838426086365455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0.2116165943087811</c:v>
                </c:pt>
                <c:pt idx="1">
                  <c:v>0.21615739136345447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HARROGATE DISTRICT HOSPITAL (125)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HARROGATE DISTRICT HOSPITAL (125)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HARROGATE DISTRICT HOSPITAL (125)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HARROGATE DISTRICT HOSPITAL (125)</c:v>
                </c:pt>
              </c:strCache>
            </c:strRef>
          </c:cat>
          <c:val>
            <c:numRef>
              <c:f>Sheet1!$G$2:$G$3</c:f>
              <c:numCache>
                <c:formatCode>0.0;;</c:formatCode>
                <c:ptCount val="2"/>
                <c:pt idx="0">
                  <c:v>9.3377115936807566</c:v>
                </c:pt>
                <c:pt idx="1">
                  <c:v>9.31885065638021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HARROGATE DISTRICT HOSPITAL (125)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HARROGATE DISTRICT HOSPITAL (125)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HARROGATE DISTRICT HOSPITAL (125)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0.66228840631924335</c:v>
                </c:pt>
                <c:pt idx="1">
                  <c:v>0.68114934361978996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0.14503816793893129</c:v>
                </c:pt>
                <c:pt idx="1">
                  <c:v>0.85496183206106868</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(131)</c:v>
                </c:pt>
                <c:pt idx="1">
                  <c:v>HARROGATE DISTRICT HOSPITAL (127)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(131)</c:v>
                </c:pt>
                <c:pt idx="1">
                  <c:v>HARROGATE DISTRICT HOSPITAL (127)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(131)</c:v>
                </c:pt>
                <c:pt idx="1">
                  <c:v>HARROGATE DISTRICT HOSPITAL (127)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(131)</c:v>
                </c:pt>
                <c:pt idx="1">
                  <c:v>HARROGATE DISTRICT HOSPITAL (127)</c:v>
                </c:pt>
              </c:strCache>
            </c:strRef>
          </c:cat>
          <c:val>
            <c:numRef>
              <c:f>Sheet1!$G$2:$G$3</c:f>
              <c:numCache>
                <c:formatCode>0.0;;</c:formatCode>
                <c:ptCount val="2"/>
                <c:pt idx="0">
                  <c:v>7.7023709834605967</c:v>
                </c:pt>
                <c:pt idx="1">
                  <c:v>7.7116983169961832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(131)</c:v>
                </c:pt>
                <c:pt idx="1">
                  <c:v>HARROGATE DISTRICT HOSPITAL (127)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(131)</c:v>
                </c:pt>
                <c:pt idx="1">
                  <c:v>HARROGATE DISTRICT HOSPITAL (127)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(131)</c:v>
                </c:pt>
                <c:pt idx="1">
                  <c:v>HARROGATE DISTRICT HOSPITAL (127)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2.2976290165394033</c:v>
                </c:pt>
                <c:pt idx="1">
                  <c:v>2.2883016830038168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HARROGATE DISTRICT HOSPITAL (82)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HARROGATE DISTRICT HOSPITAL (82)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HARROGATE DISTRICT HOSPITAL (82)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HARROGATE DISTRICT HOSPITAL (82)</c:v>
                </c:pt>
              </c:strCache>
            </c:strRef>
          </c:cat>
          <c:val>
            <c:numRef>
              <c:f>Sheet1!$G$2:$G$3</c:f>
              <c:numCache>
                <c:formatCode>0.0;;</c:formatCode>
                <c:ptCount val="2"/>
                <c:pt idx="0">
                  <c:v>8.526838589941411</c:v>
                </c:pt>
                <c:pt idx="1">
                  <c:v>8.5204025488813144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HARROGATE DISTRICT HOSPITAL (82)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HARROGATE DISTRICT HOSPITAL (82)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HARROGATE DISTRICT HOSPITAL (82)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1.473161410058589</c:v>
                </c:pt>
                <c:pt idx="1">
                  <c:v>1.4795974511186856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HARROGATE DISTRICT HOSPITAL (125)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HARROGATE DISTRICT HOSPITAL (125)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HARROGATE DISTRICT HOSPITAL (125)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HARROGATE DISTRICT HOSPITAL (125)</c:v>
                </c:pt>
              </c:strCache>
            </c:strRef>
          </c:cat>
          <c:val>
            <c:numRef>
              <c:f>Sheet1!$G$2:$G$3</c:f>
              <c:numCache>
                <c:formatCode>0.0;;</c:formatCode>
                <c:ptCount val="2"/>
                <c:pt idx="0">
                  <c:v>8.803103302629065</c:v>
                </c:pt>
                <c:pt idx="1">
                  <c:v>8.9147412413843519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HARROGATE DISTRICT HOSPITAL (125)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HARROGATE DISTRICT HOSPITAL (125)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HARROGATE DISTRICT HOSPITAL (125)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1.196896697370935</c:v>
                </c:pt>
                <c:pt idx="1">
                  <c:v>1.0852587586156481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HARROGATE DISTRICT HOSPITAL (126)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HARROGATE DISTRICT HOSPITAL (126)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HARROGATE DISTRICT HOSPITAL (126)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HARROGATE DISTRICT HOSPITAL (126)</c:v>
                </c:pt>
              </c:strCache>
            </c:strRef>
          </c:cat>
          <c:val>
            <c:numRef>
              <c:f>Sheet1!$G$2:$G$3</c:f>
              <c:numCache>
                <c:formatCode>0.0;;</c:formatCode>
                <c:ptCount val="2"/>
                <c:pt idx="0">
                  <c:v>8.6840563465904435</c:v>
                </c:pt>
                <c:pt idx="1">
                  <c:v>8.6634997080549478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HARROGATE DISTRICT HOSPITAL (126)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HARROGATE DISTRICT HOSPITAL (126)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HARROGATE DISTRICT HOSPITAL (126)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1.3159436534095565</c:v>
                </c:pt>
                <c:pt idx="1">
                  <c:v>1.3365002919450522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Sheet1!$I$2:$I$3</c:f>
              <c:numCache>
                <c:formatCode>0.0;;</c:formatCode>
                <c:ptCount val="2"/>
                <c:pt idx="0">
                  <c:v>9.5838292157761895</c:v>
                </c:pt>
                <c:pt idx="1">
                  <c:v>9.5714963827974913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0.41617078422381049</c:v>
                </c:pt>
                <c:pt idx="1">
                  <c:v>0.42850361720250874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Sheet1!$G$2:$G$3</c:f>
              <c:numCache>
                <c:formatCode>0.0;;</c:formatCode>
                <c:ptCount val="2"/>
                <c:pt idx="0">
                  <c:v>8.4204369241148598</c:v>
                </c:pt>
                <c:pt idx="1">
                  <c:v>8.3875340014975173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1.5795630758851402</c:v>
                </c:pt>
                <c:pt idx="1">
                  <c:v>1.6124659985024827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Sheet1!$G$2:$G$3</c:f>
              <c:numCache>
                <c:formatCode>0.0;;</c:formatCode>
                <c:ptCount val="2"/>
                <c:pt idx="0">
                  <c:v>0</c:v>
                </c:pt>
                <c:pt idx="1">
                  <c:v>9.5504186909573328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Sheet1!$H$2:$H$3</c:f>
              <c:numCache>
                <c:formatCode>0.0;;</c:formatCode>
                <c:ptCount val="2"/>
                <c:pt idx="0">
                  <c:v>9.5598266343508254</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0.44017336564917464</c:v>
                </c:pt>
                <c:pt idx="1">
                  <c:v>0.44958130904266724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Sheet1!$G$2:$G$3</c:f>
              <c:numCache>
                <c:formatCode>0.0;;</c:formatCode>
                <c:ptCount val="2"/>
                <c:pt idx="0">
                  <c:v>8.6526451012870531</c:v>
                </c:pt>
                <c:pt idx="1">
                  <c:v>8.6487720892398876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HARROGATE DISTRICT HOSPITAL (126)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1.3473548987129469</c:v>
                </c:pt>
                <c:pt idx="1">
                  <c:v>1.3512279107601124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HARROGATE DISTRICT HOSPITAL (110)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HARROGATE DISTRICT HOSPITAL (110)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HARROGATE DISTRICT HOSPITAL (110)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HARROGATE DISTRICT HOSPITAL (110)</c:v>
                </c:pt>
              </c:strCache>
            </c:strRef>
          </c:cat>
          <c:val>
            <c:numRef>
              <c:f>Sheet1!$G$2:$G$3</c:f>
              <c:numCache>
                <c:formatCode>0.0;;</c:formatCode>
                <c:ptCount val="2"/>
                <c:pt idx="0">
                  <c:v>6.8057895216141038</c:v>
                </c:pt>
                <c:pt idx="1">
                  <c:v>6.7459155252912462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HARROGATE DISTRICT HOSPITAL (110)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HARROGATE DISTRICT HOSPITAL (110)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HARROGATE DISTRICT HOSPITAL (110)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3.1942104783858962</c:v>
                </c:pt>
                <c:pt idx="1">
                  <c:v>3.2540844747087538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HARROGATE DISTRICT HOSPITAL (118)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HARROGATE DISTRICT HOSPITAL (118)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HARROGATE DISTRICT HOSPITAL (118)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HARROGATE DISTRICT HOSPITAL (118)</c:v>
                </c:pt>
              </c:strCache>
            </c:strRef>
          </c:cat>
          <c:val>
            <c:numRef>
              <c:f>Sheet1!$G$2:$G$3</c:f>
              <c:numCache>
                <c:formatCode>0.0;;</c:formatCode>
                <c:ptCount val="2"/>
                <c:pt idx="0">
                  <c:v>8.0308476306730086</c:v>
                </c:pt>
                <c:pt idx="1">
                  <c:v>8.0250394342925588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HARROGATE DISTRICT HOSPITAL (118)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HARROGATE DISTRICT HOSPITAL (118)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HARROGATE DISTRICT HOSPITAL (118)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1.9691523693269914</c:v>
                </c:pt>
                <c:pt idx="1">
                  <c:v>1.9749605657074412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1</c:v>
                </c:pt>
                <c:pt idx="2">
                  <c:v>2</c:v>
                </c:pt>
                <c:pt idx="3">
                  <c:v>53</c:v>
                </c:pt>
                <c:pt idx="5">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HARROGATE DISTRICT HOSPITAL (125)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HARROGATE DISTRICT HOSPITAL (125)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HARROGATE DISTRICT HOSPITAL (125)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HARROGATE DISTRICT HOSPITAL (125)</c:v>
                </c:pt>
              </c:strCache>
            </c:strRef>
          </c:cat>
          <c:val>
            <c:numRef>
              <c:f>Sheet1!$G$2:$G$3</c:f>
              <c:numCache>
                <c:formatCode>0.0;;</c:formatCode>
                <c:ptCount val="2"/>
                <c:pt idx="0">
                  <c:v>9.2777524620419438</c:v>
                </c:pt>
                <c:pt idx="1">
                  <c:v>9.2647802167293829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HARROGATE DISTRICT HOSPITAL (125)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HARROGATE DISTRICT HOSPITAL (125)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HARROGATE DISTRICT HOSPITAL (125)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0.72224753795805618</c:v>
                </c:pt>
                <c:pt idx="1">
                  <c:v>0.7352197832706171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HARROGATE DISTRICT HOSPITAL (127)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HARROGATE DISTRICT HOSPITAL (127)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HARROGATE DISTRICT HOSPITAL (127)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HARROGATE DISTRICT HOSPITAL (127)</c:v>
                </c:pt>
              </c:strCache>
            </c:strRef>
          </c:cat>
          <c:val>
            <c:numRef>
              <c:f>Sheet1!$G$2:$G$3</c:f>
              <c:numCache>
                <c:formatCode>0.0;;</c:formatCode>
                <c:ptCount val="2"/>
                <c:pt idx="0">
                  <c:v>5.6911264970798952</c:v>
                </c:pt>
                <c:pt idx="1">
                  <c:v>5.633226051295769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HARROGATE DISTRICT HOSPITAL (127)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HARROGATE DISTRICT HOSPITAL (127)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(129)</c:v>
                </c:pt>
                <c:pt idx="1">
                  <c:v>HARROGATE DISTRICT HOSPITAL (127)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4.3088735029201048</c:v>
                </c:pt>
                <c:pt idx="1">
                  <c:v>4.366773948704231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HARROGATE DISTRICT HOSPITAL (118)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HARROGATE DISTRICT HOSPITAL (118)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HARROGATE DISTRICT HOSPITAL (118)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HARROGATE DISTRICT HOSPITAL (118)</c:v>
                </c:pt>
              </c:strCache>
            </c:strRef>
          </c:cat>
          <c:val>
            <c:numRef>
              <c:f>Sheet1!$G$2:$G$3</c:f>
              <c:numCache>
                <c:formatCode>0.0;;</c:formatCode>
                <c:ptCount val="2"/>
                <c:pt idx="0">
                  <c:v>7.0353989095976512</c:v>
                </c:pt>
                <c:pt idx="1">
                  <c:v>6.9994601789616224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HARROGATE DISTRICT HOSPITAL (118)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HARROGATE DISTRICT HOSPITAL (118)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HARROGATE DISTRICT HOSPITAL (118)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2.9646010904023488</c:v>
                </c:pt>
                <c:pt idx="1">
                  <c:v>3.0005398210383776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HARROGATE DISTRICT HOSPITAL (124)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HARROGATE DISTRICT HOSPITAL (124)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HARROGATE DISTRICT HOSPITAL (124)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HARROGATE DISTRICT HOSPITAL (124)</c:v>
                </c:pt>
              </c:strCache>
            </c:strRef>
          </c:cat>
          <c:val>
            <c:numRef>
              <c:f>Sheet1!$G$2:$G$3</c:f>
              <c:numCache>
                <c:formatCode>0.0;;</c:formatCode>
                <c:ptCount val="2"/>
                <c:pt idx="0">
                  <c:v>7.4728710256735607</c:v>
                </c:pt>
                <c:pt idx="1">
                  <c:v>7.4835454299388076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HARROGATE DISTRICT HOSPITAL (124)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HARROGATE DISTRICT HOSPITAL (124)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HARROGATE DISTRICT HOSPITAL (124)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2.5271289743264393</c:v>
                </c:pt>
                <c:pt idx="1">
                  <c:v>2.5164545700611924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HARROGATE DISTRICT HOSPITAL (124)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HARROGATE DISTRICT HOSPITAL (124)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HARROGATE DISTRICT HOSPITAL (124)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HARROGATE DISTRICT HOSPITAL (124)</c:v>
                </c:pt>
              </c:strCache>
            </c:strRef>
          </c:cat>
          <c:val>
            <c:numRef>
              <c:f>Sheet1!$G$2:$G$3</c:f>
              <c:numCache>
                <c:formatCode>0.0;;</c:formatCode>
                <c:ptCount val="2"/>
                <c:pt idx="0">
                  <c:v>8.6656034195801155</c:v>
                </c:pt>
                <c:pt idx="1">
                  <c:v>8.6520872235698807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HARROGATE DISTRICT HOSPITAL (124)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HARROGATE DISTRICT HOSPITAL (124)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HARROGATE DISTRICT HOSPITAL (124)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1.3343965804198845</c:v>
                </c:pt>
                <c:pt idx="1">
                  <c:v>1.3479127764301193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HARROGATE DISTRICT HOSPITAL (125)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HARROGATE DISTRICT HOSPITAL (125)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HARROGATE DISTRICT HOSPITAL (125)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HARROGATE DISTRICT HOSPITAL (125)</c:v>
                </c:pt>
              </c:strCache>
            </c:strRef>
          </c:cat>
          <c:val>
            <c:numRef>
              <c:f>Sheet1!$G$2:$G$3</c:f>
              <c:numCache>
                <c:formatCode>0.0;;</c:formatCode>
                <c:ptCount val="2"/>
                <c:pt idx="0">
                  <c:v>8.5948861478138259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HARROGATE DISTRICT HOSPITAL (125)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HARROGATE DISTRICT HOSPITAL (125)</c:v>
                </c:pt>
              </c:strCache>
            </c:strRef>
          </c:cat>
          <c:val>
            <c:numRef>
              <c:f>Sheet1!$I$2:$I$3</c:f>
              <c:numCache>
                <c:formatCode>0.0;;</c:formatCode>
                <c:ptCount val="2"/>
                <c:pt idx="0">
                  <c:v>0</c:v>
                </c:pt>
                <c:pt idx="1">
                  <c:v>8.5782334336272079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HARROGATE DISTRICT HOSPITAL (125)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1.4051138521861741</c:v>
                </c:pt>
                <c:pt idx="1">
                  <c:v>1.4217665663727921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HARROGATE DISTRICT HOSPITAL (116)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HARROGATE DISTRICT HOSPITAL (116)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HARROGATE DISTRICT HOSPITAL (116)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HARROGATE DISTRICT HOSPITAL (116)</c:v>
                </c:pt>
              </c:strCache>
            </c:strRef>
          </c:cat>
          <c:val>
            <c:numRef>
              <c:f>Sheet1!$G$2:$G$3</c:f>
              <c:numCache>
                <c:formatCode>0.0;;</c:formatCode>
                <c:ptCount val="2"/>
                <c:pt idx="0">
                  <c:v>8.1024292221453909</c:v>
                </c:pt>
                <c:pt idx="1">
                  <c:v>8.0768796102331741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HARROGATE DISTRICT HOSPITAL (116)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HARROGATE DISTRICT HOSPITAL (116)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HARROGATE DISTRICT HOSPITAL (116)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1.8975707778546091</c:v>
                </c:pt>
                <c:pt idx="1">
                  <c:v>1.9231203897668259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6.9598624346414626</c:v>
                </c:pt>
                <c:pt idx="1">
                  <c:v>5.7930169175074493</c:v>
                </c:pt>
                <c:pt idx="2">
                  <c:v>6.5030299216704943</c:v>
                </c:pt>
                <c:pt idx="3">
                  <c:v>6.2723417562626276</c:v>
                </c:pt>
                <c:pt idx="4">
                  <c:v>6.5410571604947751</c:v>
                </c:pt>
                <c:pt idx="5">
                  <c:v>5.7808203224332848</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5.7644749009049958</c:v>
                </c:pt>
                <c:pt idx="1">
                  <c:v>6.8515288455531849</c:v>
                </c:pt>
                <c:pt idx="2">
                  <c:v>6.1969252355527598</c:v>
                </c:pt>
                <c:pt idx="3">
                  <c:v>7.0402515036623701</c:v>
                </c:pt>
                <c:pt idx="4">
                  <c:v>6.9952702484812983</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8.8175636825093093</c:v>
                </c:pt>
                <c:pt idx="1">
                  <c:v>9.0439710430024984</c:v>
                </c:pt>
                <c:pt idx="2">
                  <c:v>8.566669887388727</c:v>
                </c:pt>
                <c:pt idx="3">
                  <c:v>8.7550405197017191</c:v>
                </c:pt>
                <c:pt idx="4">
                  <c:v>8.7691091591305437</c:v>
                </c:pt>
                <c:pt idx="5">
                  <c:v>8.4545189379463341</c:v>
                </c:pt>
                <c:pt idx="6">
                  <c:v>8.8022320529952012</c:v>
                </c:pt>
                <c:pt idx="7">
                  <c:v>9.2780315433155565</c:v>
                </c:pt>
                <c:pt idx="8">
                  <c:v>9.1528624343406868</c:v>
                </c:pt>
                <c:pt idx="9">
                  <c:v>9.2541689079733533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51</c:v>
                </c:pt>
                <c:pt idx="2">
                  <c:v>2</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8.6195737636545857</c:v>
                </c:pt>
                <c:pt idx="1">
                  <c:v>8.5728836657884582</c:v>
                </c:pt>
                <c:pt idx="2">
                  <c:v>8.6766827745232042</c:v>
                </c:pt>
                <c:pt idx="3">
                  <c:v>8.9138451553268272</c:v>
                </c:pt>
                <c:pt idx="4">
                  <c:v>8.7755075633455544</c:v>
                </c:pt>
                <c:pt idx="5">
                  <c:v>8.3631454154421512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9.0317943659118995</c:v>
                </c:pt>
                <c:pt idx="1">
                  <c:v>9.2752964874564103</c:v>
                </c:pt>
                <c:pt idx="2">
                  <c:v>9.0937087368103935</c:v>
                </c:pt>
                <c:pt idx="3">
                  <c:v>9.1715491170531092</c:v>
                </c:pt>
                <c:pt idx="4">
                  <c:v>9.2958297210831926</c:v>
                </c:pt>
                <c:pt idx="5">
                  <c:v>8.7890291000488503</c:v>
                </c:pt>
                <c:pt idx="6">
                  <c:v>8.9098243949101921</c:v>
                </c:pt>
                <c:pt idx="7">
                  <c:v>9.1408370432489789</c:v>
                </c:pt>
                <c:pt idx="8">
                  <c:v>9.0272657979367743</c:v>
                </c:pt>
                <c:pt idx="9">
                  <c:v>9.4618689360398207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8.9148704550629105</c:v>
                </c:pt>
                <c:pt idx="1">
                  <c:v>9.0267865337171518</c:v>
                </c:pt>
                <c:pt idx="2">
                  <c:v>8.4560932588012196</c:v>
                </c:pt>
                <c:pt idx="3">
                  <c:v>8.7671540184947485</c:v>
                </c:pt>
                <c:pt idx="4">
                  <c:v>8.5153738720982499</c:v>
                </c:pt>
                <c:pt idx="5">
                  <c:v>8.0749964908903245</c:v>
                </c:pt>
                <c:pt idx="6">
                  <c:v>8.26416563231375</c:v>
                </c:pt>
                <c:pt idx="7">
                  <c:v>8.7952705345671749</c:v>
                </c:pt>
                <c:pt idx="8">
                  <c:v>8.4737402657332961</c:v>
                </c:pt>
                <c:pt idx="9">
                  <c:v>8.4761731435840737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8.6416194901779022</c:v>
                </c:pt>
                <c:pt idx="1">
                  <c:v>8.9922512742416938</c:v>
                </c:pt>
                <c:pt idx="2">
                  <c:v>9.1523451003837177</c:v>
                </c:pt>
                <c:pt idx="3">
                  <c:v>9.1849003205959132</c:v>
                </c:pt>
                <c:pt idx="4">
                  <c:v>8.812672982900617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9.424631773080586</c:v>
                </c:pt>
                <c:pt idx="1">
                  <c:v>8.8343315766416985</c:v>
                </c:pt>
                <c:pt idx="2">
                  <c:v>8.9523081073882143</c:v>
                </c:pt>
                <c:pt idx="3">
                  <c:v>9.0770942288687078</c:v>
                </c:pt>
                <c:pt idx="4">
                  <c:v>8.9875093047455259</c:v>
                </c:pt>
                <c:pt idx="5">
                  <c:v>9.0639077649239308</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9.6917499604615092</c:v>
                </c:pt>
                <c:pt idx="1">
                  <c:v>9.650353363792874</c:v>
                </c:pt>
                <c:pt idx="2">
                  <c:v>9.4895099188684071</c:v>
                </c:pt>
                <c:pt idx="3">
                  <c:v>9.6814009868248778</c:v>
                </c:pt>
                <c:pt idx="4">
                  <c:v>9.6450821363747234</c:v>
                </c:pt>
                <c:pt idx="5">
                  <c:v>9.5094986028630366</c:v>
                </c:pt>
                <c:pt idx="6">
                  <c:v>9.4282668791989348</c:v>
                </c:pt>
                <c:pt idx="7">
                  <c:v>9.5666267829255922</c:v>
                </c:pt>
                <c:pt idx="8">
                  <c:v>9.3135166554646087</c:v>
                </c:pt>
                <c:pt idx="9">
                  <c:v>9.8714537960661914</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8.2746539591202115</c:v>
                </c:pt>
                <c:pt idx="1">
                  <c:v>8.3454518196501617</c:v>
                </c:pt>
                <c:pt idx="2">
                  <c:v>8.3873355830068839</c:v>
                </c:pt>
                <c:pt idx="3">
                  <c:v>8.3845437601817423</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7.64317531017518</c:v>
                </c:pt>
                <c:pt idx="1">
                  <c:v>7.2691331592798738</c:v>
                </c:pt>
                <c:pt idx="2">
                  <c:v>7.1016241982788468</c:v>
                </c:pt>
                <c:pt idx="3">
                  <c:v>7.8241185909359929</c:v>
                </c:pt>
                <c:pt idx="4">
                  <c:v>7.2237439207266316</c:v>
                </c:pt>
                <c:pt idx="5">
                  <c:v>6.732566362404345</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9.3445985516057259</c:v>
                </c:pt>
                <c:pt idx="1">
                  <c:v>9.1849246982708337</c:v>
                </c:pt>
                <c:pt idx="2">
                  <c:v>9.2230474559279987</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9.2266031883311985</c:v>
                </c:pt>
                <c:pt idx="1">
                  <c:v>9.5560937807755213</c:v>
                </c:pt>
                <c:pt idx="2">
                  <c:v>9.6054784429990949</c:v>
                </c:pt>
                <c:pt idx="3">
                  <c:v>9.554069163393855</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8.5948861478138259</c:v>
                </c:pt>
                <c:pt idx="1">
                  <c:v>8.3593312135072591</c:v>
                </c:pt>
                <c:pt idx="2">
                  <c:v>7.1883197326051604</c:v>
                </c:pt>
                <c:pt idx="3">
                  <c:v>7.9762377713021326</c:v>
                </c:pt>
                <c:pt idx="4">
                  <c:v>9.8714537960661914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7.5627687641696664</c:v>
                </c:pt>
                <c:pt idx="2">
                  <c:v>6.4034667413244577</c:v>
                </c:pt>
                <c:pt idx="3">
                  <c:v>7.409102394280751</c:v>
                </c:pt>
                <c:pt idx="4">
                  <c:v>9.4261168163505555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8.7328484596026517</c:v>
                </c:pt>
                <c:pt idx="1">
                  <c:v>8.8426191719462111</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8.9592270817605382</c:v>
                </c:pt>
                <c:pt idx="1">
                  <c:v>9.2047532213094527</c:v>
                </c:pt>
                <c:pt idx="2">
                  <c:v>8.655898503104396</c:v>
                </c:pt>
                <c:pt idx="3">
                  <c:v>9.4228819502062215</c:v>
                </c:pt>
                <c:pt idx="4">
                  <c:v>8.3659345312425977</c:v>
                </c:pt>
                <c:pt idx="5">
                  <c:v>8.8726926767652436</c:v>
                </c:pt>
                <c:pt idx="6">
                  <c:v>8.8627270500369306</c:v>
                </c:pt>
                <c:pt idx="7">
                  <c:v>9.0046658347327924</c:v>
                </c:pt>
                <c:pt idx="8">
                  <c:v>9.0250842228255301</c:v>
                </c:pt>
                <c:pt idx="9">
                  <c:v>8.08489022925861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6.5757773741654084</c:v>
                </c:pt>
                <c:pt idx="1">
                  <c:v>6.7544420662235112</c:v>
                </c:pt>
                <c:pt idx="2">
                  <c:v>6.3967597537973964</c:v>
                </c:pt>
                <c:pt idx="3">
                  <c:v>8.3593312135072591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7.6769500806301734</c:v>
                </c:pt>
                <c:pt idx="1">
                  <c:v>7.682359849104067</c:v>
                </c:pt>
                <c:pt idx="2">
                  <c:v>7.5523437710754191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9.7640822989801492</c:v>
                </c:pt>
                <c:pt idx="1">
                  <c:v>8.3680397879420276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9.5407921584173199</c:v>
                </c:pt>
                <c:pt idx="1">
                  <c:v>9.5918460397289422</c:v>
                </c:pt>
                <c:pt idx="2">
                  <c:v>9.5945240977306163</c:v>
                </c:pt>
                <c:pt idx="3">
                  <c:v>9.8643223842624135</c:v>
                </c:pt>
                <c:pt idx="4">
                  <c:v>8.9341083399089811</c:v>
                </c:pt>
                <c:pt idx="5">
                  <c:v>9.1145683440381298</c:v>
                </c:pt>
                <c:pt idx="6">
                  <c:v>9.4145218007668259</c:v>
                </c:pt>
                <c:pt idx="7">
                  <c:v>9.6386444999158307</c:v>
                </c:pt>
                <c:pt idx="8">
                  <c:v>9.514881987905019</c:v>
                </c:pt>
                <c:pt idx="9">
                  <c:v>9.7883834056912189</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7.8479913289932792</c:v>
                </c:pt>
                <c:pt idx="1">
                  <c:v>8.3086800523283291</c:v>
                </c:pt>
                <c:pt idx="2">
                  <c:v>8.3255071944231389</c:v>
                </c:pt>
                <c:pt idx="3">
                  <c:v>7.090502876294102</c:v>
                </c:pt>
                <c:pt idx="4">
                  <c:v>7.9197849405976557</c:v>
                </c:pt>
                <c:pt idx="5">
                  <c:v>7.6749326558295508</c:v>
                </c:pt>
                <c:pt idx="6">
                  <c:v>8.4395218325241643</c:v>
                </c:pt>
                <c:pt idx="7">
                  <c:v>7.7023709834605967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9.2495270992427656</c:v>
                </c:pt>
                <c:pt idx="1">
                  <c:v>9.5074486328979244</c:v>
                </c:pt>
                <c:pt idx="2">
                  <c:v>9.2879784706280262</c:v>
                </c:pt>
                <c:pt idx="3">
                  <c:v>9.2368325429145095</c:v>
                </c:pt>
                <c:pt idx="4">
                  <c:v>9.4961329078007157</c:v>
                </c:pt>
                <c:pt idx="5">
                  <c:v>9.1561064116738464</c:v>
                </c:pt>
                <c:pt idx="6">
                  <c:v>8.9783481897388828</c:v>
                </c:pt>
                <c:pt idx="7">
                  <c:v>8.968380787274846</c:v>
                </c:pt>
                <c:pt idx="8">
                  <c:v>9.1034362962878106</c:v>
                </c:pt>
                <c:pt idx="9">
                  <c:v>9.3377115936807566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8.8198186813803456</c:v>
                </c:pt>
                <c:pt idx="1">
                  <c:v>8.7673259192404291</c:v>
                </c:pt>
                <c:pt idx="2">
                  <c:v>8.7345295279455577</c:v>
                </c:pt>
                <c:pt idx="3">
                  <c:v>8.7180569214441874</c:v>
                </c:pt>
                <c:pt idx="4">
                  <c:v>9.0054618307137027</c:v>
                </c:pt>
                <c:pt idx="5">
                  <c:v>8.803103302629065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9.0308643303103153</c:v>
                </c:pt>
                <c:pt idx="1">
                  <c:v>8.7914863924023532</c:v>
                </c:pt>
                <c:pt idx="2">
                  <c:v>8.2491695741834352</c:v>
                </c:pt>
                <c:pt idx="3">
                  <c:v>8.7621831811351676</c:v>
                </c:pt>
                <c:pt idx="4">
                  <c:v>8.0696014687739517</c:v>
                </c:pt>
                <c:pt idx="5">
                  <c:v>8.2917875122718847</c:v>
                </c:pt>
                <c:pt idx="6">
                  <c:v>7.9602887261215107</c:v>
                </c:pt>
                <c:pt idx="7">
                  <c:v>7.7060626348823691</c:v>
                </c:pt>
                <c:pt idx="8">
                  <c:v>8.8882684371145295</c:v>
                </c:pt>
                <c:pt idx="9">
                  <c:v>8.526838589941411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5.7808203224332848</c:v>
                </c:pt>
                <c:pt idx="1">
                  <c:v>7.2480915295167749</c:v>
                </c:pt>
                <c:pt idx="2">
                  <c:v>5.4695836949637249</c:v>
                </c:pt>
                <c:pt idx="3">
                  <c:v>8.3680397879420276</c:v>
                </c:pt>
                <c:pt idx="4">
                  <c:v>6.732566362404345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7.0984121109983276</c:v>
                </c:pt>
                <c:pt idx="1">
                  <c:v>8.4626817822581337</c:v>
                </c:pt>
                <c:pt idx="2">
                  <c:v>6.3160471737031072</c:v>
                </c:pt>
                <c:pt idx="3">
                  <c:v>9.1258539919523542</c:v>
                </c:pt>
                <c:pt idx="4">
                  <c:v>7.3313148272089039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9.7848301731710308</c:v>
                </c:pt>
                <c:pt idx="1">
                  <c:v>9.6768219644619879</c:v>
                </c:pt>
                <c:pt idx="2">
                  <c:v>9.577267033240398</c:v>
                </c:pt>
                <c:pt idx="3">
                  <c:v>9.6241765060477995</c:v>
                </c:pt>
                <c:pt idx="4">
                  <c:v>9.6385595713220997</c:v>
                </c:pt>
                <c:pt idx="5">
                  <c:v>9.2384158468921331</c:v>
                </c:pt>
                <c:pt idx="6">
                  <c:v>9.2827096129966353</c:v>
                </c:pt>
                <c:pt idx="7">
                  <c:v>9.0471059517584838</c:v>
                </c:pt>
                <c:pt idx="8">
                  <c:v>9.3917356810179946</c:v>
                </c:pt>
                <c:pt idx="9">
                  <c:v>9.5838292157761895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8.7059272277603625</c:v>
                </c:pt>
                <c:pt idx="1">
                  <c:v>8.6840563465904435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9.4420826089176106</c:v>
                </c:pt>
                <c:pt idx="1">
                  <c:v>9.3592413071842415</c:v>
                </c:pt>
                <c:pt idx="2">
                  <c:v>9.6822014270930108</c:v>
                </c:pt>
                <c:pt idx="3">
                  <c:v>9.8005167581806312</c:v>
                </c:pt>
                <c:pt idx="4">
                  <c:v>9.2877090699657483</c:v>
                </c:pt>
                <c:pt idx="5">
                  <c:v>9.2260915566665798</c:v>
                </c:pt>
                <c:pt idx="6">
                  <c:v>9.0889009248493995</c:v>
                </c:pt>
                <c:pt idx="7">
                  <c:v>9.0036221025186141</c:v>
                </c:pt>
                <c:pt idx="8">
                  <c:v>9.2261793196957242</c:v>
                </c:pt>
                <c:pt idx="9">
                  <c:v>9.5598266343508254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8.529436725969699</c:v>
                </c:pt>
                <c:pt idx="1">
                  <c:v>9.0368272994460987</c:v>
                </c:pt>
                <c:pt idx="2">
                  <c:v>8.5996520447546132</c:v>
                </c:pt>
                <c:pt idx="3">
                  <c:v>8.25074113771133</c:v>
                </c:pt>
                <c:pt idx="4">
                  <c:v>8.796654189476774</c:v>
                </c:pt>
                <c:pt idx="5">
                  <c:v>8.4204369241148598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6.7569219605222877</c:v>
                </c:pt>
                <c:pt idx="1">
                  <c:v>6.4426430709630038</c:v>
                </c:pt>
                <c:pt idx="2">
                  <c:v>5.9088299837861644</c:v>
                </c:pt>
                <c:pt idx="3">
                  <c:v>5.9411406376908236</c:v>
                </c:pt>
                <c:pt idx="4">
                  <c:v>6.6722608516558859</c:v>
                </c:pt>
                <c:pt idx="5">
                  <c:v>6.8057895216141038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9.2480408180127291</c:v>
                </c:pt>
                <c:pt idx="1">
                  <c:v>8.9846550876548843</c:v>
                </c:pt>
                <c:pt idx="2">
                  <c:v>9.4404591120812906</c:v>
                </c:pt>
                <c:pt idx="3">
                  <c:v>9.3732747482951186</c:v>
                </c:pt>
                <c:pt idx="4">
                  <c:v>9.0448696224672531</c:v>
                </c:pt>
                <c:pt idx="5">
                  <c:v>8.7980726229261457</c:v>
                </c:pt>
                <c:pt idx="6">
                  <c:v>9.0451034525346952</c:v>
                </c:pt>
                <c:pt idx="7">
                  <c:v>8.8960358215781632</c:v>
                </c:pt>
                <c:pt idx="8">
                  <c:v>8.8380082040646837</c:v>
                </c:pt>
                <c:pt idx="9">
                  <c:v>8.6526451012870531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9.1891532082827023</c:v>
                </c:pt>
                <c:pt idx="1">
                  <c:v>9.1423149215002688</c:v>
                </c:pt>
                <c:pt idx="2">
                  <c:v>9.2777524620419438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7.4892389044393317</c:v>
                </c:pt>
                <c:pt idx="1">
                  <c:v>6.9486735821905272</c:v>
                </c:pt>
                <c:pt idx="2">
                  <c:v>7.6431445775704736</c:v>
                </c:pt>
                <c:pt idx="3">
                  <c:v>8.0308476306730086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8.2223919278654627</c:v>
                </c:pt>
                <c:pt idx="1">
                  <c:v>7.579696259750639</c:v>
                </c:pt>
                <c:pt idx="2">
                  <c:v>7.4905957027521124</c:v>
                </c:pt>
                <c:pt idx="3">
                  <c:v>7.873616379703666</c:v>
                </c:pt>
                <c:pt idx="4">
                  <c:v>7.3281486417775348</c:v>
                </c:pt>
                <c:pt idx="5">
                  <c:v>7.0353989095976512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5.8923994262269757</c:v>
                </c:pt>
                <c:pt idx="1">
                  <c:v>6.4335188413345996</c:v>
                </c:pt>
                <c:pt idx="2">
                  <c:v>5.6101462811570606</c:v>
                </c:pt>
                <c:pt idx="3">
                  <c:v>7.1661342155289711</c:v>
                </c:pt>
                <c:pt idx="4">
                  <c:v>5.7563208049406276</c:v>
                </c:pt>
                <c:pt idx="5">
                  <c:v>6.2682821276309157</c:v>
                </c:pt>
                <c:pt idx="6">
                  <c:v>6.0543426412815924</c:v>
                </c:pt>
                <c:pt idx="7">
                  <c:v>5.6911264970798952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Sheet1!$B$2:$B$6</c:f>
              <c:numCache>
                <c:formatCode>0.0</c:formatCode>
                <c:ptCount val="5"/>
                <c:pt idx="0">
                  <c:v>8.4663333333510291</c:v>
                </c:pt>
                <c:pt idx="1">
                  <c:v>8.4308540640519531</c:v>
                </c:pt>
                <c:pt idx="2">
                  <c:v>8.3408597475689561</c:v>
                </c:pt>
                <c:pt idx="3">
                  <c:v>8.2165707197004583</c:v>
                </c:pt>
                <c:pt idx="4">
                  <c:v>8.1566730561174392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Sheet1!$C$2:$C$6</c:f>
              <c:numCache>
                <c:formatCode>0.0</c:formatCode>
                <c:ptCount val="5"/>
                <c:pt idx="0">
                  <c:v>1.5336666666489709</c:v>
                </c:pt>
                <c:pt idx="1">
                  <c:v>1.5691459359480469</c:v>
                </c:pt>
                <c:pt idx="2">
                  <c:v>1.6591402524310439</c:v>
                </c:pt>
                <c:pt idx="3">
                  <c:v>1.7834292802995417</c:v>
                </c:pt>
                <c:pt idx="4">
                  <c:v>1.8433269438825608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8.5591753769645571</c:v>
                </c:pt>
                <c:pt idx="1">
                  <c:v>8.561586164924357</c:v>
                </c:pt>
                <c:pt idx="2">
                  <c:v>8.8000490019760136</c:v>
                </c:pt>
                <c:pt idx="3">
                  <c:v>8.885852451093271</c:v>
                </c:pt>
                <c:pt idx="4">
                  <c:v>8.6118975627380365</c:v>
                </c:pt>
                <c:pt idx="5">
                  <c:v>8.503788809051029</c:v>
                </c:pt>
                <c:pt idx="6">
                  <c:v>8.2460581286943526</c:v>
                </c:pt>
                <c:pt idx="7">
                  <c:v>8.7808128566083958</c:v>
                </c:pt>
                <c:pt idx="8">
                  <c:v>8.73746930343966</c:v>
                </c:pt>
                <c:pt idx="9">
                  <c:v>8.6656034195801155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8.0162134597666341</c:v>
                </c:pt>
                <c:pt idx="1">
                  <c:v>8.2403041639656767</c:v>
                </c:pt>
                <c:pt idx="2">
                  <c:v>8.3005840068931143</c:v>
                </c:pt>
                <c:pt idx="3">
                  <c:v>8.5999832816683117</c:v>
                </c:pt>
                <c:pt idx="4">
                  <c:v>8.0823457683584294</c:v>
                </c:pt>
                <c:pt idx="5">
                  <c:v>7.862491587269532</c:v>
                </c:pt>
                <c:pt idx="6">
                  <c:v>7.6994558696438586</c:v>
                </c:pt>
                <c:pt idx="7">
                  <c:v>7.7834803793581511</c:v>
                </c:pt>
                <c:pt idx="8">
                  <c:v>8.0982722253170003</c:v>
                </c:pt>
                <c:pt idx="9">
                  <c:v>7.4728710256735607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7.9843332712706534</c:v>
                </c:pt>
                <c:pt idx="1">
                  <c:v>7.9126593046634861</c:v>
                </c:pt>
                <c:pt idx="2">
                  <c:v>8.1024292221453909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8.8096840077153473</c:v>
                </c:pt>
                <c:pt idx="1">
                  <c:v>8.6381918067172005</c:v>
                </c:pt>
                <c:pt idx="2">
                  <c:v>9.0358083144122094</c:v>
                </c:pt>
                <c:pt idx="3">
                  <c:v>8.929751025330706</c:v>
                </c:pt>
                <c:pt idx="4">
                  <c:v>4.527442758477811</c:v>
                </c:pt>
                <c:pt idx="5">
                  <c:v>4.5851081126079354</c:v>
                </c:pt>
                <c:pt idx="6">
                  <c:v>4.9543260652873071</c:v>
                </c:pt>
                <c:pt idx="7">
                  <c:v>8.5152642843669391</c:v>
                </c:pt>
                <c:pt idx="8">
                  <c:v>8.5948861478138259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7.5001510508179621</c:v>
                </c:pt>
                <c:pt idx="1">
                  <c:v>7.2168463913900647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8.8983405257860273</c:v>
                </c:pt>
                <c:pt idx="1">
                  <c:v>9.1643292135887204</c:v>
                </c:pt>
                <c:pt idx="2">
                  <c:v>9.1306120348980198</c:v>
                </c:pt>
                <c:pt idx="3">
                  <c:v>9.2822353475600252</c:v>
                </c:pt>
                <c:pt idx="4">
                  <c:v>9.2281700800650999</c:v>
                </c:pt>
                <c:pt idx="5">
                  <c:v>9.4127912132653169</c:v>
                </c:pt>
                <c:pt idx="6">
                  <c:v>8.7206394528783413</c:v>
                </c:pt>
                <c:pt idx="7">
                  <c:v>8.735203502375926</c:v>
                </c:pt>
                <c:pt idx="8">
                  <c:v>9.0387421461698203</c:v>
                </c:pt>
                <c:pt idx="9">
                  <c:v>9.2052116132700501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8.7362132214183728</c:v>
                </c:pt>
                <c:pt idx="1">
                  <c:v>8.5320378355937958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8.701298805065699</c:v>
                </c:pt>
                <c:pt idx="1">
                  <c:v>8.7032746575958448</c:v>
                </c:pt>
                <c:pt idx="2">
                  <c:v>8.7775170756157959</c:v>
                </c:pt>
                <c:pt idx="3">
                  <c:v>8.7622408744757756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7.9452743167146256</c:v>
                </c:pt>
                <c:pt idx="1">
                  <c:v>8.9893467090160897</c:v>
                </c:pt>
                <c:pt idx="2">
                  <c:v>7.5977883703791056</c:v>
                </c:pt>
                <c:pt idx="3">
                  <c:v>7.3764077152272938</c:v>
                </c:pt>
                <c:pt idx="4">
                  <c:v>8.7045969168402841</c:v>
                </c:pt>
                <c:pt idx="5">
                  <c:v>7.0654616985938938</c:v>
                </c:pt>
                <c:pt idx="6">
                  <c:v>7.9489497056302554</c:v>
                </c:pt>
                <c:pt idx="7">
                  <c:v>7.6931631641446634</c:v>
                </c:pt>
                <c:pt idx="8">
                  <c:v>8.3455152082151898</c:v>
                </c:pt>
                <c:pt idx="9">
                  <c:v>7.4461778704107724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8.4183777381282212</c:v>
                </c:pt>
                <c:pt idx="1">
                  <c:v>8.8312565042796702</c:v>
                </c:pt>
                <c:pt idx="2">
                  <c:v>9.0013480399905799</c:v>
                </c:pt>
                <c:pt idx="3">
                  <c:v>8.5423520613477919</c:v>
                </c:pt>
                <c:pt idx="4">
                  <c:v>8.8037961229895423</c:v>
                </c:pt>
                <c:pt idx="5">
                  <c:v>6.9575344917744539</c:v>
                </c:pt>
                <c:pt idx="6">
                  <c:v>7.2030336628107179</c:v>
                </c:pt>
                <c:pt idx="7">
                  <c:v>7.5280407675709338</c:v>
                </c:pt>
                <c:pt idx="8">
                  <c:v>7.0048208417130651</c:v>
                </c:pt>
                <c:pt idx="9">
                  <c:v>6.5319155139507163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6.5144559259750299</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8.6902915562841372</c:v>
                </c:pt>
                <c:pt idx="1">
                  <c:v>8.26985911409745</c:v>
                </c:pt>
                <c:pt idx="2">
                  <c:v>8.3212850376807168</c:v>
                </c:pt>
                <c:pt idx="3">
                  <c:v>8.8440823598914413</c:v>
                </c:pt>
                <c:pt idx="4">
                  <c:v>8.7037320190810306</c:v>
                </c:pt>
                <c:pt idx="5">
                  <c:v>8.2741432489520896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8.8807511514573427</c:v>
                </c:pt>
                <c:pt idx="1">
                  <c:v>9.0889717274099144</c:v>
                </c:pt>
                <c:pt idx="2">
                  <c:v>8.8420777417991836</c:v>
                </c:pt>
                <c:pt idx="3">
                  <c:v>8.4139654692920161</c:v>
                </c:pt>
                <c:pt idx="4">
                  <c:v>9.1528314577158998</c:v>
                </c:pt>
                <c:pt idx="5">
                  <c:v>8.669948857118035</c:v>
                </c:pt>
                <c:pt idx="6">
                  <c:v>8.4362727570793083</c:v>
                </c:pt>
                <c:pt idx="7">
                  <c:v>9.1164724500723349</c:v>
                </c:pt>
                <c:pt idx="8">
                  <c:v>8.7906630441228675</c:v>
                </c:pt>
                <c:pt idx="9">
                  <c:v>8.6617773247350023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9.3952854647435213</c:v>
                </c:pt>
                <c:pt idx="1">
                  <c:v>9.4638327722970956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8.5650726491250087</c:v>
                </c:pt>
                <c:pt idx="1">
                  <c:v>8.972329084728532</c:v>
                </c:pt>
                <c:pt idx="2">
                  <c:v>8.8701091140583284</c:v>
                </c:pt>
                <c:pt idx="3">
                  <c:v>8.5875597107785069</c:v>
                </c:pt>
                <c:pt idx="4">
                  <c:v>8.6397166786146613</c:v>
                </c:pt>
                <c:pt idx="5">
                  <c:v>8.3211239177905583</c:v>
                </c:pt>
                <c:pt idx="6">
                  <c:v>8.5260555514591676</c:v>
                </c:pt>
                <c:pt idx="7">
                  <c:v>8.7775136723181308</c:v>
                </c:pt>
                <c:pt idx="8">
                  <c:v>8.4833525863316783</c:v>
                </c:pt>
                <c:pt idx="9">
                  <c:v>8.3057237621188271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9.0093303051955544</c:v>
                </c:pt>
                <c:pt idx="1">
                  <c:v>8.1762119339670747</c:v>
                </c:pt>
                <c:pt idx="2">
                  <c:v>8.6869082468261603</c:v>
                </c:pt>
                <c:pt idx="3">
                  <c:v>8.2967099198659948</c:v>
                </c:pt>
                <c:pt idx="4">
                  <c:v>8.6273085362535298</c:v>
                </c:pt>
                <c:pt idx="5">
                  <c:v>8.2651119199286747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7.8121501365222494</c:v>
                </c:pt>
                <c:pt idx="1">
                  <c:v>7.3892373807991127</c:v>
                </c:pt>
                <c:pt idx="2">
                  <c:v>7.7545283226683903</c:v>
                </c:pt>
                <c:pt idx="3">
                  <c:v>7.8781869322049696</c:v>
                </c:pt>
                <c:pt idx="4">
                  <c:v>7.3225849263529827</c:v>
                </c:pt>
                <c:pt idx="5">
                  <c:v>7.9762377713021326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8.1626813903128177</c:v>
                </c:pt>
                <c:pt idx="1">
                  <c:v>6.6874831383181688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8.2218565367508969</c:v>
                </c:pt>
                <c:pt idx="1">
                  <c:v>7.3333436562219578</c:v>
                </c:pt>
                <c:pt idx="2">
                  <c:v>7.8030718676486917</c:v>
                </c:pt>
                <c:pt idx="3">
                  <c:v>7.6038817982747569</c:v>
                </c:pt>
                <c:pt idx="4">
                  <c:v>7.6881060734854856</c:v>
                </c:pt>
                <c:pt idx="5">
                  <c:v>6.9892713980739973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8.272823719084581</c:v>
                </c:pt>
                <c:pt idx="1">
                  <c:v>7.8334331731591176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1">
                  <c:v>7.5036011771148159</c:v>
                </c:pt>
                <c:pt idx="2">
                  <c:v>6.8651242609532472</c:v>
                </c:pt>
                <c:pt idx="4">
                  <c:v>6.469703040571388</c:v>
                </c:pt>
                <c:pt idx="5">
                  <c:v>5.1803850788202599</c:v>
                </c:pt>
                <c:pt idx="6">
                  <c:v>4.9873901239161267</c:v>
                </c:pt>
                <c:pt idx="7">
                  <c:v>5.9937841097256834</c:v>
                </c:pt>
                <c:pt idx="8">
                  <c:v>5.4695836949637249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Sheet1!$B$2:$B$6</c:f>
              <c:numCache>
                <c:formatCode>0.0</c:formatCode>
                <c:ptCount val="5"/>
                <c:pt idx="0">
                  <c:v>6.3638308188388661</c:v>
                </c:pt>
                <c:pt idx="1">
                  <c:v>6.5144559259750299</c:v>
                </c:pt>
                <c:pt idx="2">
                  <c:v>6.5957365078333936</c:v>
                </c:pt>
                <c:pt idx="3">
                  <c:v>6.9659182531282484</c:v>
                </c:pt>
                <c:pt idx="4">
                  <c:v>7.0237453414124911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Sheet1!$C$2:$C$6</c:f>
              <c:numCache>
                <c:formatCode>0.0</c:formatCode>
                <c:ptCount val="5"/>
                <c:pt idx="0">
                  <c:v>3.6361691811611339</c:v>
                </c:pt>
                <c:pt idx="1">
                  <c:v>3.4855440740249701</c:v>
                </c:pt>
                <c:pt idx="2">
                  <c:v>3.4042634921666064</c:v>
                </c:pt>
                <c:pt idx="3">
                  <c:v>3.0340817468717516</c:v>
                </c:pt>
                <c:pt idx="4">
                  <c:v>2.9762546585875089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7.1874630952134444</c:v>
                </c:pt>
                <c:pt idx="1">
                  <c:v>6.8512273130344559</c:v>
                </c:pt>
                <c:pt idx="2">
                  <c:v>6.3100314095538863</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0.4590413908932014</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0.19762963201813211</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2.063225211027663</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0.19762963201813122</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0.38623342594206989</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5.7808203224332848</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0.96946564885496178</c:v>
                </c:pt>
                <c:pt idx="1">
                  <c:v>7.6335877862595417E-3</c:v>
                </c:pt>
                <c:pt idx="2">
                  <c:v>7.6335877862595417E-3</c:v>
                </c:pt>
                <c:pt idx="3">
                  <c:v>0</c:v>
                </c:pt>
                <c:pt idx="4">
                  <c:v>1.526717557251908E-2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0.94938502285985304</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0.28088756177375807</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2.836967951099056</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7.2480915295167749</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8.5186133769841561</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Sheet1!$B$2:$B$6</c:f>
              <c:numCache>
                <c:formatCode>0.0</c:formatCode>
                <c:ptCount val="5"/>
                <c:pt idx="0">
                  <c:v>9.0164860620917882</c:v>
                </c:pt>
                <c:pt idx="1">
                  <c:v>8.8500921854138177</c:v>
                </c:pt>
                <c:pt idx="2">
                  <c:v>8.7912232644261756</c:v>
                </c:pt>
                <c:pt idx="3">
                  <c:v>8.7830835394085351</c:v>
                </c:pt>
                <c:pt idx="4">
                  <c:v>8.7479960611100473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Sheet1!$C$2:$C$6</c:f>
              <c:numCache>
                <c:formatCode>0.0</c:formatCode>
                <c:ptCount val="5"/>
                <c:pt idx="0">
                  <c:v>0.98351393790821184</c:v>
                </c:pt>
                <c:pt idx="1">
                  <c:v>1.1499078145861823</c:v>
                </c:pt>
                <c:pt idx="2">
                  <c:v>1.2087767355738244</c:v>
                </c:pt>
                <c:pt idx="3">
                  <c:v>1.2169164605914649</c:v>
                </c:pt>
                <c:pt idx="4">
                  <c:v>1.2520039388899527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Sheet1!$B$2:$B$6</c:f>
              <c:numCache>
                <c:formatCode>0.0</c:formatCode>
                <c:ptCount val="5"/>
                <c:pt idx="0">
                  <c:v>8.0438528866919654</c:v>
                </c:pt>
                <c:pt idx="1">
                  <c:v>8.2578849266597771</c:v>
                </c:pt>
                <c:pt idx="2">
                  <c:v>8.280378761920419</c:v>
                </c:pt>
                <c:pt idx="3">
                  <c:v>8.3316898573842693</c:v>
                </c:pt>
                <c:pt idx="4">
                  <c:v>8.3572055472327715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Sheet1!$C$2:$C$6</c:f>
              <c:numCache>
                <c:formatCode>0.0</c:formatCode>
                <c:ptCount val="5"/>
                <c:pt idx="0">
                  <c:v>1.9561471133080346</c:v>
                </c:pt>
                <c:pt idx="1">
                  <c:v>1.7421150733402229</c:v>
                </c:pt>
                <c:pt idx="2">
                  <c:v>1.719621238079581</c:v>
                </c:pt>
                <c:pt idx="3">
                  <c:v>1.6683101426157307</c:v>
                </c:pt>
                <c:pt idx="4">
                  <c:v>1.6427944527672285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9.2821531493760823E-2</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0.58354699179985658</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0.16268853840956954</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1.6984451702114853</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0.14503613706312279</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8.3631454154421512</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0.31645592286101376</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0.29276416148004891</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8.162045936178508E-2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0.85210597100866892</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8.162045936178508E-2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3.6794583698078753E-2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9.4618689360398207</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9.9719012179235733E-3</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0.34645682271537126</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9.6589571879617253E-2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1.0083813737310052</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9.6589571879617253E-2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0.12353413140079539</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9.2541689079733533</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1.1552607165048148</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0.5034607851830053</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0.14036110277139446</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1.4653499221160189</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0.14036110277139446</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0.44503640408572487</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6.9952702484812983</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8.773450400147663</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Sheet1!$B$2:$B$6</c:f>
              <c:numCache>
                <c:formatCode>0.0</c:formatCode>
                <c:ptCount val="5"/>
                <c:pt idx="0">
                  <c:v>9.1384258303729187</c:v>
                </c:pt>
                <c:pt idx="1">
                  <c:v>9.1313095504762529</c:v>
                </c:pt>
                <c:pt idx="2">
                  <c:v>9.0972998174893949</c:v>
                </c:pt>
                <c:pt idx="3">
                  <c:v>9.0673073637399355</c:v>
                </c:pt>
                <c:pt idx="4">
                  <c:v>9.063880562165501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Sheet1!$C$2:$C$6</c:f>
              <c:numCache>
                <c:formatCode>0.0</c:formatCode>
                <c:ptCount val="5"/>
                <c:pt idx="0">
                  <c:v>0.86157416962708133</c:v>
                </c:pt>
                <c:pt idx="1">
                  <c:v>0.86869044952374708</c:v>
                </c:pt>
                <c:pt idx="2">
                  <c:v>0.90270018251060513</c:v>
                </c:pt>
                <c:pt idx="3">
                  <c:v>0.93269263626006449</c:v>
                </c:pt>
                <c:pt idx="4">
                  <c:v>0.93611943783449902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0.86363636363636365</c:v>
                </c:pt>
                <c:pt idx="1">
                  <c:v>2.2727272727272731E-2</c:v>
                </c:pt>
                <c:pt idx="2">
                  <c:v>2.2727272727272731E-2</c:v>
                </c:pt>
                <c:pt idx="3">
                  <c:v>1.515151515151515E-2</c:v>
                </c:pt>
                <c:pt idx="4">
                  <c:v>0</c:v>
                </c:pt>
                <c:pt idx="5">
                  <c:v>7.575757575757576E-2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Sheet1!$B$2:$B$6</c:f>
              <c:numCache>
                <c:formatCode>0.0</c:formatCode>
                <c:ptCount val="5"/>
                <c:pt idx="0">
                  <c:v>8.2856738168055664</c:v>
                </c:pt>
                <c:pt idx="1">
                  <c:v>8.4068041925754162</c:v>
                </c:pt>
                <c:pt idx="2">
                  <c:v>8.5461277962911524</c:v>
                </c:pt>
                <c:pt idx="3">
                  <c:v>8.6288127409961515</c:v>
                </c:pt>
                <c:pt idx="4">
                  <c:v>8.6622991110654777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Sheet1!$C$2:$C$6</c:f>
              <c:numCache>
                <c:formatCode>0.0</c:formatCode>
                <c:ptCount val="5"/>
                <c:pt idx="0">
                  <c:v>1.7143261831944336</c:v>
                </c:pt>
                <c:pt idx="1">
                  <c:v>1.5931958074245838</c:v>
                </c:pt>
                <c:pt idx="2">
                  <c:v>1.4538722037088476</c:v>
                </c:pt>
                <c:pt idx="3">
                  <c:v>1.3711872590038485</c:v>
                </c:pt>
                <c:pt idx="4">
                  <c:v>1.3377008889345223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0.61121533636163328</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0.53313348782742587</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0.14863363041992628</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1.5517139325585951</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0.14863363041992628</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0.14309014608770454</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8.4761731435840737</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0.58632015589583197</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0.18007819930735636</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1.8149437346952375</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8.812672982900617</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0.66572036781432153</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0.13275751719068118</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3.7011803227738227E-2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0.38639795432124302</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3.7011803227738227E-2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0.13275751719068118</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8.2368682136594984E-2</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9.8714537960661914</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0.17452901814534094</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0.68644853408939799</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0.19137671905384046</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1.9979456902465937</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0.19137671905384046</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0.59975249796644725</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6.732566362404345</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0.13239994360594398</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0.32039139278126783</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8.9322724892852534E-2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0.93251652616402936</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8.9322724892852534E-2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6.6489337197911169E-2</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9.0639077649239308</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0.16074180894005607</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0.13045944060842363</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1.3619779793708959</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0.13045944060842452</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4.9876359488447264E-2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8.3845437601817423</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4.2195383278899712E-2</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0.35530548529738404</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9.9056512850228984E-2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1.0341358861120895</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9.9056512850228984E-2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8.4006793933804502E-2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8.8426191719462111</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0.35829911635413136</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0.56515953369158112</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0.15756225256328893</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1.6449274760834705</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0.11005159797389297</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9.2230474559279987</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0.67912458625150762</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0.22328589637238494</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6.2250438505820682E-2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0.64988571203205936</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6.2250438505820682E-2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9.2834153550288789E-2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9.554069163393855</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0.58333333333333348</c:v>
                </c:pt>
                <c:pt idx="1">
                  <c:v>7.575757575757576E-3</c:v>
                </c:pt>
                <c:pt idx="2">
                  <c:v>0.34848484848484851</c:v>
                </c:pt>
                <c:pt idx="3">
                  <c:v>1.515151515151515E-2</c:v>
                </c:pt>
                <c:pt idx="4">
                  <c:v>0</c:v>
                </c:pt>
                <c:pt idx="5">
                  <c:v>1.515151515151515E-2</c:v>
                </c:pt>
                <c:pt idx="6">
                  <c:v>0</c:v>
                </c:pt>
                <c:pt idx="7">
                  <c:v>0</c:v>
                </c:pt>
                <c:pt idx="8">
                  <c:v>3.03030303030303E-2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8.4305976814949073</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Sheet1!$B$2:$B$6</c:f>
              <c:numCache>
                <c:formatCode>0.0</c:formatCode>
                <c:ptCount val="5"/>
                <c:pt idx="0">
                  <c:v>9.1152503526588582</c:v>
                </c:pt>
                <c:pt idx="1">
                  <c:v>8.991005397868097</c:v>
                </c:pt>
                <c:pt idx="2">
                  <c:v>8.8856669716653442</c:v>
                </c:pt>
                <c:pt idx="3">
                  <c:v>8.8684791102065628</c:v>
                </c:pt>
                <c:pt idx="4">
                  <c:v>8.7858274974699508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Sheet1!$C$2:$C$6</c:f>
              <c:numCache>
                <c:formatCode>0.0</c:formatCode>
                <c:ptCount val="5"/>
                <c:pt idx="0">
                  <c:v>0.88474964734114181</c:v>
                </c:pt>
                <c:pt idx="1">
                  <c:v>1.008994602131903</c:v>
                </c:pt>
                <c:pt idx="2">
                  <c:v>1.1143330283346558</c:v>
                </c:pt>
                <c:pt idx="3">
                  <c:v>1.1315208897934372</c:v>
                </c:pt>
                <c:pt idx="4">
                  <c:v>1.2141725025300492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Sheet1!$B$2:$B$6</c:f>
              <c:numCache>
                <c:formatCode>0.0</c:formatCode>
                <c:ptCount val="5"/>
                <c:pt idx="0">
                  <c:v>8.0970813494483185</c:v>
                </c:pt>
                <c:pt idx="1">
                  <c:v>8.1839399814001421</c:v>
                </c:pt>
                <c:pt idx="2">
                  <c:v>8.2410632500314236</c:v>
                </c:pt>
                <c:pt idx="3">
                  <c:v>8.283471024382429</c:v>
                </c:pt>
                <c:pt idx="4">
                  <c:v>8.4113799351677443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Sheet1!$C$2:$C$6</c:f>
              <c:numCache>
                <c:formatCode>0.0</c:formatCode>
                <c:ptCount val="5"/>
                <c:pt idx="0">
                  <c:v>1.9029186505516815</c:v>
                </c:pt>
                <c:pt idx="1">
                  <c:v>1.8160600185998579</c:v>
                </c:pt>
                <c:pt idx="2">
                  <c:v>1.7589367499685764</c:v>
                </c:pt>
                <c:pt idx="3">
                  <c:v>1.716528975617571</c:v>
                </c:pt>
                <c:pt idx="4">
                  <c:v>1.5886200648322557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3.4485351198602743E-2</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0.17604543810109163</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1.7930906583702715</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8.3680397879420276</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0.36610817123765393</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0.14515668918895486</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1.5154151613077929</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0.14515668918895486</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0.21707078606680597</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8.08489022925861</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0.75785171104319904</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0.71484631232128049</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0.19929380730816604</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2.0805989640367937</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0.19929380730816426</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0.23521215960605701</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8.3593312135072591</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0.98538421397046339</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0.19557965601794969</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5.4526145841428786E-2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0.56924519674199558</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5.4526145841428786E-2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0.16161285639476297</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9.7883834056912189</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0.42865090535817174</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0.49401453260936101</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0.13772755817901405</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1.4378560916520486</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0.13772755817901405</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0.25300128958995316</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7.5523437710754191</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8.6154340255133555</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Sheet1!$B$2:$B$6</c:f>
              <c:numCache>
                <c:formatCode>0.0</c:formatCode>
                <c:ptCount val="5"/>
                <c:pt idx="0">
                  <c:v>9.1962146276023713</c:v>
                </c:pt>
                <c:pt idx="1">
                  <c:v>9.0134470920184171</c:v>
                </c:pt>
                <c:pt idx="2">
                  <c:v>8.9394342212022426</c:v>
                </c:pt>
                <c:pt idx="3">
                  <c:v>8.9263640723214763</c:v>
                </c:pt>
                <c:pt idx="4">
                  <c:v>8.7640074210178938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Sheet1!$C$2:$C$6</c:f>
              <c:numCache>
                <c:formatCode>0.0</c:formatCode>
                <c:ptCount val="5"/>
                <c:pt idx="0">
                  <c:v>0.80378537239762871</c:v>
                </c:pt>
                <c:pt idx="1">
                  <c:v>0.9865529079815829</c:v>
                </c:pt>
                <c:pt idx="2">
                  <c:v>1.0605657787977574</c:v>
                </c:pt>
                <c:pt idx="3">
                  <c:v>1.0736359276785237</c:v>
                </c:pt>
                <c:pt idx="4">
                  <c:v>1.2359925789821062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7.575757575757576E-3</c:v>
                </c:pt>
                <c:pt idx="1">
                  <c:v>3.03030303030303E-2</c:v>
                </c:pt>
                <c:pt idx="2">
                  <c:v>0.1363636363636363</c:v>
                </c:pt>
                <c:pt idx="3">
                  <c:v>0.35606060606060608</c:v>
                </c:pt>
                <c:pt idx="4">
                  <c:v>0.46969696969696972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Sheet1!$B$2:$B$6</c:f>
              <c:numCache>
                <c:formatCode>0.0</c:formatCode>
                <c:ptCount val="5"/>
                <c:pt idx="0">
                  <c:v>7.961798624278436</c:v>
                </c:pt>
                <c:pt idx="1">
                  <c:v>8.009617597987015</c:v>
                </c:pt>
                <c:pt idx="2">
                  <c:v>8.0549825929410943</c:v>
                </c:pt>
                <c:pt idx="3">
                  <c:v>8.1012759437185107</c:v>
                </c:pt>
                <c:pt idx="4">
                  <c:v>8.1322033065093802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Sheet1!$C$2:$C$6</c:f>
              <c:numCache>
                <c:formatCode>0.0</c:formatCode>
                <c:ptCount val="5"/>
                <c:pt idx="0">
                  <c:v>2.038201375721564</c:v>
                </c:pt>
                <c:pt idx="1">
                  <c:v>1.990382402012985</c:v>
                </c:pt>
                <c:pt idx="2">
                  <c:v>1.9450174070589057</c:v>
                </c:pt>
                <c:pt idx="3">
                  <c:v>1.8987240562814893</c:v>
                </c:pt>
                <c:pt idx="4">
                  <c:v>1.8677966934906198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0.17899812177969832</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0.33058263168950663</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9.2163966105408335E-2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0.96217867976161031</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9.2163966105408335E-2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0.23044397377008607</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8.803103302629065</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0.32052409847052665</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0.51330010124368997</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0.14310423052520971</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1.4939877851780965</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0.1431042305252106</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0.291561992029294</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8.526838589941411</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0.51367124944442999</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0.16213539579673331</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1.692670440114366</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0.16213539579673331</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0.43929253011289404</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7.7023709834605967</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0.29623624433706297</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0.23816009691186757</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6.6397254408881778E-2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0.69317787945310272</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6.6397254408881778E-2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0.15633785654361532</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9.3377115936807566</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0.57078064660885719</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0.23549400117028796</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6.5653966849263057E-2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0.68541806319281662</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6.5653966849263057E-2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0.18226090920541616</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9.5598266343508254</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0.1430617548139077</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0.44063149820894409</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0.12284476730782057</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1.2824818746263205</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0.12284476730782146</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3.9215772466446808E-2</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8.4204369241148598</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0.34285968200182282</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0.17571225479603747</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4.8987262919903074E-2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0.51142004791219264</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4.8987262919903074E-2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0.17571225479603747</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6.0486768857005657E-2</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9.5838292157761895</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0.11752060510407869</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0.36571198785590031</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0.10195776795905509</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1.0644245762393219</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0.10195776795905509</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0.16320592272734302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8.6840563465904435</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0.66755773482831327</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0.27862901347462454</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7.767968577967288E-2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0.810964856072939</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7.767968577967288E-2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8.1364784524462053E-2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9.2777524620419438</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0.32249265432160623</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0.37411132860053176</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0.1042994413607703</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1.0888713130422651</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0.10429944136076941</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0.31151039017252202</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8.0308476306730086</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0.15543729676209495</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0.49357347897801862</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0.13760459572414518</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1.4365723811360436</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0.13760459572414518</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0.49357347897801862</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3.6796707954294128E-2</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6.8057895216141038</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0.64321711940101522</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0.32879859038207115</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9.166658872732647E-2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0.9569861307730072</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9.166658872732647E-2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0.12903740773208838</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8.6526451012870531</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7.5937192036484058</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Sheet1!$B$2:$B$6</c:f>
              <c:numCache>
                <c:formatCode>0.0</c:formatCode>
                <c:ptCount val="5"/>
                <c:pt idx="0">
                  <c:v>8.4305933943544691</c:v>
                </c:pt>
                <c:pt idx="1">
                  <c:v>8.1739003213462063</c:v>
                </c:pt>
                <c:pt idx="2">
                  <c:v>8.1046884385609648</c:v>
                </c:pt>
                <c:pt idx="3">
                  <c:v>8.0011467351524104</c:v>
                </c:pt>
                <c:pt idx="4">
                  <c:v>7.9447937192049141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Sheet1!$C$2:$C$6</c:f>
              <c:numCache>
                <c:formatCode>0.0</c:formatCode>
                <c:ptCount val="5"/>
                <c:pt idx="0">
                  <c:v>1.5694066056455309</c:v>
                </c:pt>
                <c:pt idx="1">
                  <c:v>1.8260996786537937</c:v>
                </c:pt>
                <c:pt idx="2">
                  <c:v>1.8953115614390352</c:v>
                </c:pt>
                <c:pt idx="3">
                  <c:v>1.9988532648475896</c:v>
                </c:pt>
                <c:pt idx="4">
                  <c:v>2.0552062807950859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Sheet1!$B$2:$B$6</c:f>
              <c:numCache>
                <c:formatCode>0.0</c:formatCode>
                <c:ptCount val="5"/>
                <c:pt idx="0">
                  <c:v>6.5639058317985892</c:v>
                </c:pt>
                <c:pt idx="1">
                  <c:v>6.7721088865818784</c:v>
                </c:pt>
                <c:pt idx="2">
                  <c:v>6.999985590065303</c:v>
                </c:pt>
                <c:pt idx="3">
                  <c:v>7.0107771403168888</c:v>
                </c:pt>
                <c:pt idx="4">
                  <c:v>7.1412512253631268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Sheet1!$C$2:$C$6</c:f>
              <c:numCache>
                <c:formatCode>0.0</c:formatCode>
                <c:ptCount val="5"/>
                <c:pt idx="0">
                  <c:v>3.4360941682014108</c:v>
                </c:pt>
                <c:pt idx="1">
                  <c:v>3.2278911134181216</c:v>
                </c:pt>
                <c:pt idx="2">
                  <c:v>3.000014409934697</c:v>
                </c:pt>
                <c:pt idx="3">
                  <c:v>2.9892228596831112</c:v>
                </c:pt>
                <c:pt idx="4">
                  <c:v>2.8587487746368732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0.47979831998600186</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0.143991033880706</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1.5032458859072149</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0.143991033880706</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0.10407169356056656</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7.4728710256735607</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0.35857958256662847</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0.57333156688952425</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0.15984055432045796</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1.6687126219430102</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0.15984055432045885</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0.41930346121485051</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7.0353989095976512</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0.25065360284912153</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0.68379706797867357</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0.19063751012592522</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1.9902284543204045</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0.19063751012592611</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0.46774598502484199</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5.6911264970798952</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0.62756927732104462</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0.48792403505711857</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0.13602957299721208</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1.4201293681882134</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0.13602957299721119</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0.43315373363529908</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8.1024292221453909</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0.2424242424242424</c:v>
                </c:pt>
                <c:pt idx="1">
                  <c:v>0.25</c:v>
                </c:pt>
                <c:pt idx="2">
                  <c:v>0.56818181818181823</c:v>
                </c:pt>
                <c:pt idx="3">
                  <c:v>7.575757575757576E-3</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0.74777739969788382</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1.5421227933304489</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0.42993230505943725</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4.4884320320572746</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0.36750936013794444</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8.5948861478138259</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0.47438168177248929</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0.35141111664362334</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9.7970791985908079E-2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1.0228011149215126</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9.7970791985906303E-2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0.248399508785349</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8.6656034195801155</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8.2110290023300578</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Sheet1!$B$2:$B$6</c:f>
              <c:numCache>
                <c:formatCode>0.0</c:formatCode>
                <c:ptCount val="5"/>
                <c:pt idx="0">
                  <c:v>9.0277879018559304</c:v>
                </c:pt>
                <c:pt idx="1">
                  <c:v>8.9993429830410552</c:v>
                </c:pt>
                <c:pt idx="2">
                  <c:v>8.7637887561109924</c:v>
                </c:pt>
                <c:pt idx="3">
                  <c:v>8.7466527722672733</c:v>
                </c:pt>
                <c:pt idx="4">
                  <c:v>8.7317369583310658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Sheet1!$C$2:$C$6</c:f>
              <c:numCache>
                <c:formatCode>0.0</c:formatCode>
                <c:ptCount val="5"/>
                <c:pt idx="0">
                  <c:v>0.97221209814406961</c:v>
                </c:pt>
                <c:pt idx="1">
                  <c:v>1.0006570169589448</c:v>
                </c:pt>
                <c:pt idx="2">
                  <c:v>1.2362112438890076</c:v>
                </c:pt>
                <c:pt idx="3">
                  <c:v>1.2533472277327267</c:v>
                </c:pt>
                <c:pt idx="4">
                  <c:v>1.2682630416689342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Sheet1!$B$2:$B$6</c:f>
              <c:numCache>
                <c:formatCode>0.0</c:formatCode>
                <c:ptCount val="5"/>
                <c:pt idx="0">
                  <c:v>7.8006776068358006</c:v>
                </c:pt>
                <c:pt idx="1">
                  <c:v>7.9047679702050786</c:v>
                </c:pt>
                <c:pt idx="2">
                  <c:v>8.0521243285688051</c:v>
                </c:pt>
                <c:pt idx="3">
                  <c:v>8.0742026908187672</c:v>
                </c:pt>
                <c:pt idx="4">
                  <c:v>8.2110290023300578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Sheet1!$C$2:$C$6</c:f>
              <c:numCache>
                <c:formatCode>0.0</c:formatCode>
                <c:ptCount val="5"/>
                <c:pt idx="0">
                  <c:v>2.1993223931641994</c:v>
                </c:pt>
                <c:pt idx="1">
                  <c:v>2.0952320297949214</c:v>
                </c:pt>
                <c:pt idx="2">
                  <c:v>1.9478756714311949</c:v>
                </c:pt>
                <c:pt idx="3">
                  <c:v>1.9257973091812328</c:v>
                </c:pt>
                <c:pt idx="4">
                  <c:v>1.7889709976699422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0.46353413188265336</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0.13902027602441347</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1.451351881843709</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0.13902027602441258</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9.0190217950159024E-2</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7.2168463913900647</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2.631760816560913E-2</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0.28921524473838467</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8.0631047907777642E-2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0.84177665634495824</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8.0631047907777642E-2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0.28921524473838467</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2.46635801327173E-2</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9.2052116132700501</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7.7999264498771357</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Sheet1!$B$2:$B$6</c:f>
              <c:numCache>
                <c:formatCode>0.0</c:formatCode>
                <c:ptCount val="5"/>
                <c:pt idx="0">
                  <c:v>8.436499219444384</c:v>
                </c:pt>
                <c:pt idx="1">
                  <c:v>8.2192395537582712</c:v>
                </c:pt>
                <c:pt idx="2">
                  <c:v>8.1866343104152772</c:v>
                </c:pt>
                <c:pt idx="3">
                  <c:v>8.1717453105633684</c:v>
                </c:pt>
                <c:pt idx="4">
                  <c:v>8.1495990532324765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Sheet1!$C$2:$C$6</c:f>
              <c:numCache>
                <c:formatCode>0.0</c:formatCode>
                <c:ptCount val="5"/>
                <c:pt idx="0">
                  <c:v>1.563500780555616</c:v>
                </c:pt>
                <c:pt idx="1">
                  <c:v>1.7807604462417288</c:v>
                </c:pt>
                <c:pt idx="2">
                  <c:v>1.8133656895847228</c:v>
                </c:pt>
                <c:pt idx="3">
                  <c:v>1.8282546894366316</c:v>
                </c:pt>
                <c:pt idx="4">
                  <c:v>1.8504009467675235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Sheet1!$B$2:$B$6</c:f>
              <c:numCache>
                <c:formatCode>0.0</c:formatCode>
                <c:ptCount val="5"/>
                <c:pt idx="0">
                  <c:v>7.3125940769622888</c:v>
                </c:pt>
                <c:pt idx="1">
                  <c:v>7.3139410721148197</c:v>
                </c:pt>
                <c:pt idx="2">
                  <c:v>7.4371973724051079</c:v>
                </c:pt>
                <c:pt idx="3">
                  <c:v>7.4997662166934589</c:v>
                </c:pt>
                <c:pt idx="4">
                  <c:v>7.6924415383337532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Sheet1!$C$2:$C$6</c:f>
              <c:numCache>
                <c:formatCode>0.0</c:formatCode>
                <c:ptCount val="5"/>
                <c:pt idx="0">
                  <c:v>2.6874059230377112</c:v>
                </c:pt>
                <c:pt idx="1">
                  <c:v>2.6860589278851803</c:v>
                </c:pt>
                <c:pt idx="2">
                  <c:v>2.5628026275948921</c:v>
                </c:pt>
                <c:pt idx="3">
                  <c:v>2.5002337833065411</c:v>
                </c:pt>
                <c:pt idx="4">
                  <c:v>2.3075584616662468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0.21875</c:v>
                </c:pt>
                <c:pt idx="1">
                  <c:v>0.78125</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0.36299021798209985</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0.79255884617915662</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0.22095948072796379</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2.30678550882336</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0.22095948072796467</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0.14229021014387655</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7.4461778704107724</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0.11386132422046114</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0.99266336911621522</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0.276747125636156</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2.8892005761543667</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0.276747125636156</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0.16056818672317696</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6.5319155139507163</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0.17189552176210299</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0.40414840908647509</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0.1126735548272384</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1.1762958649558186</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0.11267355482723751</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0.17680319248909449</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8.5320378355937958</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0.20194289158788692</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0.52918992244703666</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0.14753419387604172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1.5402359716268181</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0.14753419387604261</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0.13849675761808733</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8.7622408744757756</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0.39163691768025011</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0.14225528994949954</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1.2666132897166307</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9.4638327722970956</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0.34464389902507886</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0.1270976661905463</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1.3268815332462642</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0.12709766619054541</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0.17118443722932497</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8.3057237621188271</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0.14041877073484343</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1.7124420978792534</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2.2317883541550287E-2</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8.2741432489520896</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0.19510747914221316</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0.10786915548363929</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1.1261386200713588</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0.10786915548363929</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0.11860299445640976</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8.6617773247350023</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0.22081426142981453</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0.19138662259892936</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1.9980490818468075</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0.19138662259893024</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0.27858369466120791</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6.6874831383181688</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5.3523841864144828E-4</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0.5933539165804822</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0.1654226357166797</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1.7269887566961071</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0.16542263571667881</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0.12377670589509115</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6.9892713980739973</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0.93939393939393934</c:v>
                </c:pt>
                <c:pt idx="1">
                  <c:v>6.0606060606060608E-2</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0.13253221554720351</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0.69443757281040863</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0.19360400331900429</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1.9933533780381572</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8.2651119199286747</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0.33786933313560663</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0.47693541798653083</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0.13296602871461349</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1.3881464022007108</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0.13296602871461261</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0.3629810788190273</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7.9762377713021326</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0.16396593404320825</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0.55223988484289066</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0.15396035105836603</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1.6073241373699858</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0.15396035105836425</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0.17345751403132503</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7.8334331731591176</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9.4191502134524541E-2</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3.4152631601739776</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0.32713694946276561</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0.20200218254590219</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5.4695836949637249</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7.9343934776693059</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Sheet1!$B$2:$B$6</c:f>
              <c:numCache>
                <c:formatCode>0.0</c:formatCode>
                <c:ptCount val="5"/>
                <c:pt idx="0">
                  <c:v>8.3811214116627468</c:v>
                </c:pt>
                <c:pt idx="1">
                  <c:v>8.3705255737799735</c:v>
                </c:pt>
                <c:pt idx="2">
                  <c:v>8.2334350816116828</c:v>
                </c:pt>
                <c:pt idx="3">
                  <c:v>8.1798075127780816</c:v>
                </c:pt>
                <c:pt idx="4">
                  <c:v>8.1779015786086156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Sheet1!$C$2:$C$6</c:f>
              <c:numCache>
                <c:formatCode>0.0</c:formatCode>
                <c:ptCount val="5"/>
                <c:pt idx="0">
                  <c:v>1.6188785883372532</c:v>
                </c:pt>
                <c:pt idx="1">
                  <c:v>1.6294744262200265</c:v>
                </c:pt>
                <c:pt idx="2">
                  <c:v>1.7665649183883172</c:v>
                </c:pt>
                <c:pt idx="3">
                  <c:v>1.8201924872219184</c:v>
                </c:pt>
                <c:pt idx="4">
                  <c:v>1.8220984213913844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Sheet1!$B$2:$B$6</c:f>
              <c:numCache>
                <c:formatCode>0.0</c:formatCode>
                <c:ptCount val="5"/>
                <c:pt idx="0">
                  <c:v>7.0340563551588957</c:v>
                </c:pt>
                <c:pt idx="1">
                  <c:v>7.3176047195826612</c:v>
                </c:pt>
                <c:pt idx="2">
                  <c:v>7.4028619893756966</c:v>
                </c:pt>
                <c:pt idx="3">
                  <c:v>7.6177073203342376</c:v>
                </c:pt>
                <c:pt idx="4">
                  <c:v>7.7317224576805259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Sheet1!$C$2:$C$6</c:f>
              <c:numCache>
                <c:formatCode>0.0</c:formatCode>
                <c:ptCount val="5"/>
                <c:pt idx="0">
                  <c:v>2.9659436448411043</c:v>
                </c:pt>
                <c:pt idx="1">
                  <c:v>2.6823952804173388</c:v>
                </c:pt>
                <c:pt idx="2">
                  <c:v>2.5971380106243034</c:v>
                </c:pt>
                <c:pt idx="3">
                  <c:v>2.3822926796657624</c:v>
                </c:pt>
                <c:pt idx="4">
                  <c:v>2.2682775423194741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0.13552078296352033</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0.7884554839486384</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0.21981549401698874</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2.2948424504921778</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0.21981549401698874</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0.47552415148586924</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7.1883197326051604</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5.4517976148746428E-2</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0.15303369547222001</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1.5976499850288093</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0.1530336954722209</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6.6123544104481624E-2</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8.22497233227487</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2.0815411727263644E-2</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0.58675625516980112</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0.16358325704296917</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1.7077859053145934</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0.12466985634310923</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8.3898883681278846</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50897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RCD | Harrogate and District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48012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RCD | Harrogate and District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48012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RCD | Harrogate and District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Harrogate and District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2165776508"/>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1837593698"/>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2836645463"/>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1291995604"/>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1427676905"/>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22%</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15%</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94</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272250017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340456063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402107114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358955528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299517505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249991176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420592463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28622048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383242333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134340559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121276456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318387589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288007339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233419150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33047496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35822141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226108195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257100833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165969996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217141080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17026257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197296435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194702144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67090476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382667778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55515043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277902002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66472835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143824510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382930152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38008162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19394446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63891795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336396911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296234194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178174547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37;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32;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2080508085"/>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1206557745"/>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130169153"/>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21553824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92562671"/>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B10. Thinking about your antenatal care, were you spoken to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246024561"/>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Thinking about your care during labour and birth, were you spoken to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844622034"/>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 If your partner or someone else close to you was involved in your care during labour and birth, were they able to be involved as much as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Thinking about your care during labour and birth, were you treated with respect and dignity?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62446622"/>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B2. Did you get enough information from either a midwife or doctor to help you decide where to have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2170179434"/>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152033532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G11. Were you given information about any changes you might experience to your mental health after having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B10. Thinking about your antenatal care, were you spoken to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3599863894"/>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73880284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B2. Did you get enough information from either a midwife or doctor to help you decide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G15. If, during evenings, nights or weekends, you needed support or advice about feeding your baby, were you able to get this?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During your labour, were you ever sent home when you were worried about yourself or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Harrogate and District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 </a:t>
            </a:r>
            <a:r>
              <a:rPr kumimoji="0" lang="en-GB" sz="1400" b="0" i="0" u="none" strike="noStrike" kern="1200" cap="none" spc="0" normalizeH="0" baseline="0" noProof="0">
                <a:ln>
                  <a:noFill/>
                </a:ln>
                <a:solidFill>
                  <a:prstClr val="black"/>
                </a:solidFill>
                <a:effectLst/>
                <a:uLnTx/>
                <a:uFillTx/>
                <a:latin typeface="Arial"/>
                <a:ea typeface="+mj-ea"/>
                <a:cs typeface="+mj-cs"/>
              </a:rPr>
              <a:t>Being given appropriate information and advice on the associated risks with induced labour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Triage: Assessment and Evaluation: </a:t>
            </a:r>
            <a:r>
              <a:rPr lang="en-GB" sz="1400" b="0">
                <a:solidFill>
                  <a:prstClr val="black"/>
                </a:solidFill>
                <a:latin typeface="Arial"/>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Being given information about possible changes to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spoken to in a way they could understand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Information from midwife or doctor to help decide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noProof="0">
                <a:solidFill>
                  <a:prstClr val="black"/>
                </a:solidFill>
                <a:latin typeface="Arial"/>
              </a:rPr>
              <a:t>Being able to get support or advice about feeding baby during evenings, nights or weekends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 </a:t>
            </a:r>
            <a:r>
              <a:rPr lang="en-GB" sz="1400" b="0">
                <a:solidFill>
                  <a:prstClr val="black"/>
                </a:solidFill>
                <a:latin typeface="Arial"/>
              </a:rPr>
              <a:t>Being sent home when they were worried about themselves or their baby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Relevant information provided from midwives about feeding their baby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259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Harrogate and District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132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828728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956947567"/>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27130566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1402346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1137989387"/>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37507062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43267920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3979693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400417378"/>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2947807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3602412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8224156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166729112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6234916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97289662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139927261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9506949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248981038"/>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2431631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2670808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84433039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147057589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375945193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215981564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372895998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245949480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229560797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65334382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2062747101"/>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367207730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122639333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289890432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560196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3704203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2305693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5344798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355899189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408924532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303841906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373153873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1607960321"/>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402907967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146669346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4723635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9431100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6918070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8343701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113798520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209361145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223991357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390633839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20123822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131601525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204231103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161107503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378961858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181329960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425409884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161265231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102853790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357703276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197058912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888221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39707224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5216435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8150856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2971512581"/>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92782758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274967823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193849212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420577006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114875818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41339976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393753422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3293250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6722284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4487520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3142279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139919282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182913598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136922835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078963246"/>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0265206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9954512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1215464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305126991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393378530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345814014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333752399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339160766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217546815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254606961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25381659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269508189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350817409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57181859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204395306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55271864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5120716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174546404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347582396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164220927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264047718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24705738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17350909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2289188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8443181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3767252316"/>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37126698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290918387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107168819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12752432"/>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435263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0355281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4290423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037305135"/>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284991947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372025853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420990775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290561720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342368915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274122895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89473723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314562445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151329143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212524284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365423136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53183260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45570454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161976229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92973163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117644044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111731492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63278004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227779161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17894286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385326572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76483752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237338420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268659175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4067003816"/>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286829691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4480635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12967262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163166103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70450260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83245157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414265524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179341915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239325266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40427499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376819131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232375185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22898345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260198096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235977346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186636600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37172551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5509056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428551916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320628208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47233726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173238933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68824552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391272178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140118069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158686189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42106490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58819407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79769421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60848913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13884031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176389521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226269815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251061929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7070138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113262803"/>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259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132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51%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51</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1188923648"/>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4008937701"/>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2515485248"/>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50%</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3884859601"/>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110540667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374580476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126115887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399515368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191385711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37751729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206446073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332457254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40676884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299672550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428029483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225399082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180144826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30760282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270399664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284252762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423774010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402450239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419172815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265325379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386568660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32780042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283698436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24962524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83823674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342115209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82455588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110213812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209467075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25323233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124673557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74641198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150284547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22956916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16693</Words>
  <Application>Microsoft Office PowerPoint</Application>
  <PresentationFormat>Widescreen</PresentationFormat>
  <Paragraphs>1947</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Harrogate and District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2025-11-28T15:13:55Z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